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8"/>
  </p:notesMasterIdLst>
  <p:sldIdLst>
    <p:sldId id="256" r:id="rId2"/>
    <p:sldId id="257" r:id="rId3"/>
    <p:sldId id="258" r:id="rId4"/>
    <p:sldId id="259" r:id="rId5"/>
    <p:sldId id="260" r:id="rId6"/>
    <p:sldId id="261" r:id="rId7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ABB0CD5A-76B7-47DD-8EBC-C1544DD190DC}">
          <p14:sldIdLst>
            <p14:sldId id="256"/>
            <p14:sldId id="257"/>
            <p14:sldId id="258"/>
            <p14:sldId id="259"/>
            <p14:sldId id="260"/>
            <p14:sldId id="261"/>
          </p14:sldIdLst>
        </p14:section>
      </p14:section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46" d="100"/>
          <a:sy n="46" d="100"/>
        </p:scale>
        <p:origin x="-1206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133DBE9-63A0-4C8C-BFF1-3CB997FE3AD5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072141A-E16D-4D52-9D91-F2967FC399D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1687028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 Diagonal Corner Rectangle 6"/>
          <p:cNvSpPr/>
          <p:nvPr/>
        </p:nvSpPr>
        <p:spPr>
          <a:xfrm>
            <a:off x="164592" y="146304"/>
            <a:ext cx="8814816" cy="2505456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Title 7"/>
          <p:cNvSpPr>
            <a:spLocks noGrp="1"/>
          </p:cNvSpPr>
          <p:nvPr>
            <p:ph type="ctrTitle"/>
          </p:nvPr>
        </p:nvSpPr>
        <p:spPr>
          <a:xfrm>
            <a:off x="464234" y="381001"/>
            <a:ext cx="8229600" cy="2209800"/>
          </a:xfrm>
        </p:spPr>
        <p:txBody>
          <a:bodyPr lIns="45720" rIns="228600" anchor="b">
            <a:normAutofit/>
          </a:bodyPr>
          <a:lstStyle>
            <a:lvl1pPr marL="0" algn="r">
              <a:defRPr sz="480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9" name="Subtitle 8"/>
          <p:cNvSpPr>
            <a:spLocks noGrp="1"/>
          </p:cNvSpPr>
          <p:nvPr>
            <p:ph type="subTitle" idx="1"/>
          </p:nvPr>
        </p:nvSpPr>
        <p:spPr>
          <a:xfrm>
            <a:off x="2133600" y="2819400"/>
            <a:ext cx="6560234" cy="1752600"/>
          </a:xfrm>
        </p:spPr>
        <p:txBody>
          <a:bodyPr lIns="45720" rIns="246888"/>
          <a:lstStyle>
            <a:lvl1pPr marL="0" indent="0" algn="r">
              <a:spcBef>
                <a:spcPts val="0"/>
              </a:spcBef>
              <a:buNone/>
              <a:defRPr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fld id="{89D34C32-DBCA-4F92-9568-25DA543E525B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11" name="Slide Number Placeholder 10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7F26A264-5795-49A7-8585-B468C51FFCF4}" type="slidenum">
              <a:rPr lang="en-US" smtClean="0"/>
              <a:t>‹#›</a:t>
            </a:fld>
            <a:endParaRPr lang="en-US"/>
          </a:p>
        </p:txBody>
      </p:sp>
      <p:sp>
        <p:nvSpPr>
          <p:cNvPr id="12" name="Footer Placeholder 11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9D34C32-DBCA-4F92-9568-25DA543E525B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F26A264-5795-49A7-8585-B468C51FFCF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>
            <a:lvl1pPr algn="l"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9D34C32-DBCA-4F92-9568-25DA543E525B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F26A264-5795-49A7-8585-B468C51FFCF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9D34C32-DBCA-4F92-9568-25DA543E525B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F26A264-5795-49A7-8585-B468C51FFCF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1000128" y="3267456"/>
            <a:ext cx="74066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76" y="498230"/>
            <a:ext cx="7772400" cy="2731008"/>
          </a:xfrm>
        </p:spPr>
        <p:txBody>
          <a:bodyPr rIns="100584"/>
          <a:lstStyle>
            <a:lvl1pPr algn="r">
              <a:buNone/>
              <a:defRPr sz="4000" b="1" cap="none">
                <a:solidFill>
                  <a:schemeClr val="accent1">
                    <a:tint val="95000"/>
                    <a:satMod val="200000"/>
                  </a:schemeClr>
                </a:solidFill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3287713"/>
            <a:ext cx="7772400" cy="1509712"/>
          </a:xfrm>
        </p:spPr>
        <p:txBody>
          <a:bodyPr rIns="128016" anchor="t"/>
          <a:lstStyle>
            <a:lvl1pPr marL="0" indent="0" algn="r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fld id="{89D34C32-DBCA-4F92-9568-25DA543E525B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7F26A264-5795-49A7-8585-B468C51FFCF4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45920"/>
            <a:ext cx="4038600" cy="452628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9D34C32-DBCA-4F92-9568-25DA543E525B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7F26A264-5795-49A7-8585-B468C51FFCF4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Rectangle 9"/>
          <p:cNvSpPr/>
          <p:nvPr/>
        </p:nvSpPr>
        <p:spPr>
          <a:xfrm>
            <a:off x="616744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Rectangle 10"/>
          <p:cNvSpPr/>
          <p:nvPr/>
        </p:nvSpPr>
        <p:spPr>
          <a:xfrm>
            <a:off x="4800600" y="216521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b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51948"/>
            <a:ext cx="8229600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535113"/>
            <a:ext cx="4041775" cy="639762"/>
          </a:xfrm>
        </p:spPr>
        <p:txBody>
          <a:bodyPr anchor="b">
            <a:noAutofit/>
          </a:bodyPr>
          <a:lstStyle>
            <a:lvl1pPr marL="91440" indent="0" algn="l">
              <a:spcBef>
                <a:spcPts val="0"/>
              </a:spcBef>
              <a:buNone/>
              <a:defRPr sz="2200" b="0" cap="all" baseline="0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4040188" cy="3941763"/>
          </a:xfrm>
        </p:spPr>
        <p:txBody>
          <a:bodyPr lIns="9144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362200"/>
            <a:ext cx="4041775" cy="3941763"/>
          </a:xfrm>
        </p:spPr>
        <p:txBody>
          <a:bodyPr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9D34C32-DBCA-4F92-9568-25DA543E525B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8641080" y="6514568"/>
            <a:ext cx="464288" cy="274320"/>
          </a:xfrm>
        </p:spPr>
        <p:txBody>
          <a:bodyPr/>
          <a:lstStyle>
            <a:extLst/>
          </a:lstStyle>
          <a:p>
            <a:fld id="{7F26A264-5795-49A7-8585-B468C51FFCF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53218"/>
            <a:ext cx="8229600" cy="114300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9D34C32-DBCA-4F92-9568-25DA543E525B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F26A264-5795-49A7-8585-B468C51FFCF4}" type="slidenum">
              <a:rPr lang="en-US" smtClean="0"/>
              <a:t>‹#›</a:t>
            </a:fld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588392" y="1424588"/>
            <a:ext cx="800100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89D34C32-DBCA-4F92-9568-25DA543E525B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7F26A264-5795-49A7-8585-B468C51FFCF4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nt with Caption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5057552" y="1057656"/>
            <a:ext cx="3749040" cy="9144"/>
          </a:xfrm>
          <a:prstGeom prst="rect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>
            <a:outerShdw blurRad="12700" dist="12900" dir="5400000" algn="tl" rotWithShape="0">
              <a:srgbClr val="000000">
                <a:alpha val="75000"/>
              </a:srgb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63136" y="304800"/>
            <a:ext cx="3931920" cy="762000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963136" y="1107560"/>
            <a:ext cx="3931920" cy="1066800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228600" y="2209800"/>
            <a:ext cx="8666456" cy="3977640"/>
          </a:xfrm>
        </p:spPr>
        <p:txBody>
          <a:bodyPr/>
          <a:lstStyle>
            <a:lvl1pPr marL="292608">
              <a:defRPr sz="3200"/>
            </a:lvl1pPr>
            <a:lvl2pPr marL="594360">
              <a:defRPr sz="2800"/>
            </a:lvl2pPr>
            <a:lvl3pPr marL="822960">
              <a:defRPr sz="2400"/>
            </a:lvl3pPr>
            <a:lvl4pPr marL="1051560">
              <a:defRPr sz="2000"/>
            </a:lvl4pPr>
            <a:lvl5pPr marL="1261872"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9" name="Date Placeholder 8"/>
          <p:cNvSpPr>
            <a:spLocks noGrp="1"/>
          </p:cNvSpPr>
          <p:nvPr>
            <p:ph type="dt" sz="half" idx="10"/>
          </p:nvPr>
        </p:nvSpPr>
        <p:spPr>
          <a:xfrm>
            <a:off x="5562600" y="6513670"/>
            <a:ext cx="3002280" cy="274320"/>
          </a:xfrm>
        </p:spPr>
        <p:txBody>
          <a:bodyPr vert="horz" rtlCol="0"/>
          <a:lstStyle>
            <a:extLst/>
          </a:lstStyle>
          <a:p>
            <a:fld id="{89D34C32-DBCA-4F92-9568-25DA543E525B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10" name="Slide Number Placeholder 9"/>
          <p:cNvSpPr>
            <a:spLocks noGrp="1"/>
          </p:cNvSpPr>
          <p:nvPr>
            <p:ph type="sldNum" sz="quarter" idx="11"/>
          </p:nvPr>
        </p:nvSpPr>
        <p:spPr>
          <a:xfrm>
            <a:off x="8638952" y="6513670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7F26A264-5795-49A7-8585-B468C51FFCF4}" type="slidenum">
              <a:rPr lang="en-US" smtClean="0"/>
              <a:t>‹#›</a:t>
            </a:fld>
            <a:endParaRPr lang="en-US"/>
          </a:p>
        </p:txBody>
      </p:sp>
      <p:sp>
        <p:nvSpPr>
          <p:cNvPr id="11" name="Footer Placeholder 10"/>
          <p:cNvSpPr>
            <a:spLocks noGrp="1"/>
          </p:cNvSpPr>
          <p:nvPr>
            <p:ph type="ftr" sz="quarter" idx="12"/>
          </p:nvPr>
        </p:nvSpPr>
        <p:spPr>
          <a:xfrm>
            <a:off x="1600200" y="6513670"/>
            <a:ext cx="3907464" cy="274320"/>
          </a:xfrm>
        </p:spPr>
        <p:txBody>
          <a:bodyPr vert="horz" rtlCol="0"/>
          <a:lstStyle>
            <a:extLst/>
          </a:lstStyle>
          <a:p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0443" y="4724400"/>
            <a:ext cx="5486400" cy="664536"/>
          </a:xfrm>
        </p:spPr>
        <p:txBody>
          <a:bodyPr anchor="b"/>
          <a:lstStyle>
            <a:lvl1pPr marL="0" algn="r">
              <a:buNone/>
              <a:defRPr sz="2000" b="1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040443" y="5388936"/>
            <a:ext cx="5486400" cy="912255"/>
          </a:xfrm>
        </p:spPr>
        <p:txBody>
          <a:bodyPr/>
          <a:lstStyle>
            <a:lvl1pPr marL="0" indent="0" algn="r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13" name="Picture Placeholder 12"/>
          <p:cNvSpPr>
            <a:spLocks noGrp="1"/>
          </p:cNvSpPr>
          <p:nvPr>
            <p:ph type="pic" idx="1"/>
          </p:nvPr>
        </p:nvSpPr>
        <p:spPr>
          <a:xfrm>
            <a:off x="304800" y="249864"/>
            <a:ext cx="8534400" cy="4343400"/>
          </a:xfrm>
          <a:prstGeom prst="round2DiagRect">
            <a:avLst>
              <a:gd name="adj1" fmla="val 11403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t"/>
          <a:lstStyle>
            <a:lvl1pPr indent="0">
              <a:buNone/>
              <a:defRPr sz="3200"/>
            </a:lvl1pPr>
            <a:extLst/>
          </a:lstStyle>
          <a:p>
            <a:pPr marL="0" algn="l" rtl="0" eaLnBrk="1" latinLnBrk="0" hangingPunct="1"/>
            <a:r>
              <a:rPr kumimoji="0" lang="en-US" smtClean="0">
                <a:solidFill>
                  <a:schemeClr val="lt1"/>
                </a:solidFill>
                <a:latin typeface="+mn-lt"/>
                <a:ea typeface="+mn-ea"/>
                <a:cs typeface="+mn-cs"/>
              </a:rPr>
              <a:t>Click icon to add picture</a:t>
            </a:r>
            <a:endParaRPr kumimoji="0" lang="en-US" dirty="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Date Placeholder 7"/>
          <p:cNvSpPr>
            <a:spLocks noGrp="1"/>
          </p:cNvSpPr>
          <p:nvPr>
            <p:ph type="dt" sz="half" idx="10"/>
          </p:nvPr>
        </p:nvSpPr>
        <p:spPr>
          <a:xfrm>
            <a:off x="5562600" y="6509004"/>
            <a:ext cx="3002280" cy="274320"/>
          </a:xfrm>
        </p:spPr>
        <p:txBody>
          <a:bodyPr vert="horz" rtlCol="0"/>
          <a:lstStyle>
            <a:extLst/>
          </a:lstStyle>
          <a:p>
            <a:fld id="{89D34C32-DBCA-4F92-9568-25DA543E525B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1"/>
          </p:nvPr>
        </p:nvSpPr>
        <p:spPr>
          <a:xfrm>
            <a:off x="8638952" y="6509004"/>
            <a:ext cx="464288" cy="274320"/>
          </a:xfrm>
        </p:spPr>
        <p:txBody>
          <a:bodyPr vert="horz" rtlCol="0"/>
          <a:lstStyle>
            <a:lvl1pPr>
              <a:defRPr>
                <a:solidFill>
                  <a:schemeClr val="tx2">
                    <a:shade val="90000"/>
                  </a:schemeClr>
                </a:solidFill>
              </a:defRPr>
            </a:lvl1pPr>
            <a:extLst/>
          </a:lstStyle>
          <a:p>
            <a:fld id="{7F26A264-5795-49A7-8585-B468C51FFCF4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Footer Placeholder 9"/>
          <p:cNvSpPr>
            <a:spLocks noGrp="1"/>
          </p:cNvSpPr>
          <p:nvPr>
            <p:ph type="ftr" sz="quarter" idx="12"/>
          </p:nvPr>
        </p:nvSpPr>
        <p:spPr>
          <a:xfrm>
            <a:off x="1600200" y="6509004"/>
            <a:ext cx="3907464" cy="274320"/>
          </a:xfrm>
        </p:spPr>
        <p:txBody>
          <a:bodyPr vert="horz" rtlCol="0"/>
          <a:lstStyle>
            <a:extLst/>
          </a:lstStyle>
          <a:p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ound Diagonal Corner Rectangle 6"/>
          <p:cNvSpPr/>
          <p:nvPr/>
        </p:nvSpPr>
        <p:spPr>
          <a:xfrm>
            <a:off x="164592" y="147085"/>
            <a:ext cx="8810846" cy="6565392"/>
          </a:xfrm>
          <a:prstGeom prst="round2DiagRect">
            <a:avLst>
              <a:gd name="adj1" fmla="val 11807"/>
              <a:gd name="adj2" fmla="val 0"/>
            </a:avLst>
          </a:prstGeom>
          <a:solidFill>
            <a:schemeClr val="bg2">
              <a:tint val="85000"/>
              <a:shade val="90000"/>
              <a:satMod val="150000"/>
              <a:alpha val="65000"/>
            </a:schemeClr>
          </a:solidFill>
          <a:ln w="11000" cap="rnd" cmpd="sng" algn="ctr">
            <a:solidFill>
              <a:schemeClr val="bg2">
                <a:tint val="78000"/>
                <a:satMod val="180000"/>
                <a:alpha val="88000"/>
              </a:schemeClr>
            </a:solidFill>
            <a:prstDash val="solid"/>
          </a:ln>
          <a:effectLst>
            <a:innerShdw blurRad="114300">
              <a:srgbClr val="000000">
                <a:alpha val="10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3"/>
          </p:nvPr>
        </p:nvSpPr>
        <p:spPr>
          <a:xfrm>
            <a:off x="1295400" y="6400800"/>
            <a:ext cx="4212264" cy="274320"/>
          </a:xfrm>
          <a:prstGeom prst="rect">
            <a:avLst/>
          </a:prstGeom>
        </p:spPr>
        <p:txBody>
          <a:bodyPr/>
          <a:lstStyle>
            <a:lvl1pPr algn="r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endParaRPr lang="en-US"/>
          </a:p>
        </p:txBody>
      </p:sp>
      <p:sp>
        <p:nvSpPr>
          <p:cNvPr id="14" name="Date Placeholder 13"/>
          <p:cNvSpPr>
            <a:spLocks noGrp="1"/>
          </p:cNvSpPr>
          <p:nvPr>
            <p:ph type="dt" sz="half" idx="2"/>
          </p:nvPr>
        </p:nvSpPr>
        <p:spPr>
          <a:xfrm>
            <a:off x="5562600" y="6400800"/>
            <a:ext cx="3002280" cy="274320"/>
          </a:xfrm>
          <a:prstGeom prst="rect">
            <a:avLst/>
          </a:prstGeom>
        </p:spPr>
        <p:txBody>
          <a:bodyPr/>
          <a:lstStyle>
            <a:lvl1pPr algn="l" eaLnBrk="1" latinLnBrk="0" hangingPunct="1">
              <a:defRPr kumimoji="0" sz="1300">
                <a:solidFill>
                  <a:schemeClr val="bg2">
                    <a:tint val="60000"/>
                    <a:satMod val="155000"/>
                  </a:schemeClr>
                </a:solidFill>
              </a:defRPr>
            </a:lvl1pPr>
            <a:extLst/>
          </a:lstStyle>
          <a:p>
            <a:fld id="{89D34C32-DBCA-4F92-9568-25DA543E525B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23" name="Slide Number Placeholder 22"/>
          <p:cNvSpPr>
            <a:spLocks noGrp="1"/>
          </p:cNvSpPr>
          <p:nvPr>
            <p:ph type="sldNum" sz="quarter" idx="4"/>
          </p:nvPr>
        </p:nvSpPr>
        <p:spPr>
          <a:xfrm>
            <a:off x="8638952" y="6514568"/>
            <a:ext cx="464288" cy="274320"/>
          </a:xfrm>
          <a:prstGeom prst="rect">
            <a:avLst/>
          </a:prstGeom>
        </p:spPr>
        <p:txBody>
          <a:bodyPr anchor="ctr"/>
          <a:lstStyle>
            <a:lvl1pPr algn="r" eaLnBrk="1" latinLnBrk="0" hangingPunct="1">
              <a:defRPr kumimoji="0" sz="1600">
                <a:solidFill>
                  <a:schemeClr val="tx2">
                    <a:shade val="90000"/>
                  </a:schemeClr>
                </a:solidFill>
                <a:effectLst/>
              </a:defRPr>
            </a:lvl1pPr>
            <a:extLst/>
          </a:lstStyle>
          <a:p>
            <a:fld id="{7F26A264-5795-49A7-8585-B468C51FFCF4}" type="slidenum">
              <a:rPr lang="en-US" smtClean="0"/>
              <a:t>‹#›</a:t>
            </a:fld>
            <a:endParaRPr lang="en-US"/>
          </a:p>
        </p:txBody>
      </p:sp>
      <p:sp>
        <p:nvSpPr>
          <p:cNvPr id="22" name="Title Placeholder 21"/>
          <p:cNvSpPr>
            <a:spLocks noGrp="1"/>
          </p:cNvSpPr>
          <p:nvPr>
            <p:ph type="title"/>
          </p:nvPr>
        </p:nvSpPr>
        <p:spPr>
          <a:xfrm>
            <a:off x="457200" y="253536"/>
            <a:ext cx="8229600" cy="1143000"/>
          </a:xfrm>
          <a:prstGeom prst="rect">
            <a:avLst/>
          </a:prstGeom>
        </p:spPr>
        <p:txBody>
          <a:bodyPr rIns="91440" anchor="b">
            <a:normAutofit/>
            <a:scene3d>
              <a:camera prst="orthographicFront"/>
              <a:lightRig rig="soft" dir="t">
                <a:rot lat="0" lon="0" rev="2400000"/>
              </a:lightRig>
            </a:scene3d>
            <a:sp3d>
              <a:bevelT w="19050" h="12700"/>
            </a:sp3d>
          </a:bodyPr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3" name="Text Placeholder 12"/>
          <p:cNvSpPr>
            <a:spLocks noGrp="1"/>
          </p:cNvSpPr>
          <p:nvPr>
            <p:ph type="body" idx="1"/>
          </p:nvPr>
        </p:nvSpPr>
        <p:spPr>
          <a:xfrm>
            <a:off x="457200" y="1646237"/>
            <a:ext cx="8229600" cy="452628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marL="54864" algn="r" rtl="0" eaLnBrk="1" latinLnBrk="0" hangingPunct="1">
        <a:spcBef>
          <a:spcPct val="0"/>
        </a:spcBef>
        <a:buNone/>
        <a:defRPr kumimoji="0" sz="4600" kern="1200">
          <a:solidFill>
            <a:schemeClr val="tx2">
              <a:tint val="100000"/>
              <a:shade val="90000"/>
              <a:satMod val="250000"/>
              <a:alpha val="100000"/>
            </a:schemeClr>
          </a:solidFill>
          <a:effectLst>
            <a:outerShdw blurRad="38100" dist="25500" dir="5400000" algn="tl" rotWithShape="0">
              <a:srgbClr val="000000">
                <a:satMod val="180000"/>
                <a:alpha val="7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292100" indent="-292100" algn="l" rtl="0" eaLnBrk="1" latinLnBrk="0" hangingPunct="1">
        <a:spcBef>
          <a:spcPts val="0"/>
        </a:spcBef>
        <a:buClr>
          <a:schemeClr val="accent1"/>
        </a:buClr>
        <a:buSzPct val="70000"/>
        <a:buFont typeface="Wingdings 2"/>
        <a:buChar char="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28600" algn="l" rtl="0" eaLnBrk="1" latinLnBrk="0" hangingPunct="1">
        <a:spcBef>
          <a:spcPts val="400"/>
        </a:spcBef>
        <a:buClr>
          <a:schemeClr val="accent2"/>
        </a:buClr>
        <a:buSzPct val="90000"/>
        <a:buFontTx/>
        <a:buChar char="•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192024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00584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188720" indent="-182880" algn="l" rtl="0" eaLnBrk="1" latinLnBrk="0" hangingPunct="1">
        <a:spcBef>
          <a:spcPts val="400"/>
        </a:spcBef>
        <a:buClr>
          <a:schemeClr val="accent3"/>
        </a:buClr>
        <a:buSzPct val="100000"/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37160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55448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73736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1920240" indent="-173736" algn="l" rtl="0" eaLnBrk="1" latinLnBrk="0" hangingPunct="1">
        <a:spcBef>
          <a:spcPts val="400"/>
        </a:spcBef>
        <a:buClr>
          <a:schemeClr val="accent4"/>
        </a:buClr>
        <a:buFont typeface="Wingdings 2"/>
        <a:buChar char="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 smtClean="0"/>
              <a:t>Diamond dust,</a:t>
            </a:r>
            <a:br>
              <a:rPr lang="en-US" dirty="0" smtClean="0"/>
            </a:br>
            <a:r>
              <a:rPr lang="en-US" dirty="0" smtClean="0"/>
              <a:t>natures sparkle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133600" y="2743200"/>
            <a:ext cx="6560234" cy="1752600"/>
          </a:xfrm>
        </p:spPr>
        <p:txBody>
          <a:bodyPr>
            <a:normAutofit/>
          </a:bodyPr>
          <a:lstStyle/>
          <a:p>
            <a:pPr algn="l"/>
            <a:r>
              <a:rPr lang="en-US" dirty="0" smtClean="0"/>
              <a:t>By: </a:t>
            </a:r>
            <a:r>
              <a:rPr lang="en-US" dirty="0" err="1"/>
              <a:t>L</a:t>
            </a:r>
            <a:r>
              <a:rPr lang="en-US" dirty="0" err="1" smtClean="0"/>
              <a:t>ashae</a:t>
            </a:r>
            <a:r>
              <a:rPr lang="en-US" dirty="0" smtClean="0"/>
              <a:t> </a:t>
            </a:r>
            <a:r>
              <a:rPr lang="en-US" dirty="0" err="1" smtClean="0"/>
              <a:t>Pallares</a:t>
            </a:r>
            <a:endParaRPr lang="en-US" dirty="0" smtClean="0"/>
          </a:p>
          <a:p>
            <a:pPr algn="l"/>
            <a:r>
              <a:rPr lang="en-US" dirty="0" smtClean="0"/>
              <a:t>Science </a:t>
            </a:r>
          </a:p>
          <a:p>
            <a:pPr algn="l"/>
            <a:r>
              <a:rPr lang="en-US" dirty="0" smtClean="0"/>
              <a:t>Mr. Shepard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474215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>
        <p:dissolve/>
      </p:transition>
    </mc:Choice>
    <mc:Fallback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causes Diamond dust?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Diamond Dust is caused by 0 degree weather or below.</a:t>
            </a:r>
            <a:endParaRPr lang="en-US" dirty="0"/>
          </a:p>
          <a:p>
            <a:endParaRPr lang="en-US" dirty="0"/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613564" y="2514600"/>
            <a:ext cx="3920373" cy="35874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2361486" y="6324600"/>
            <a:ext cx="4212264" cy="274320"/>
          </a:xfrm>
        </p:spPr>
        <p:txBody>
          <a:bodyPr/>
          <a:lstStyle/>
          <a:p>
            <a:r>
              <a:rPr lang="en-US" dirty="0" smtClean="0"/>
              <a:t>weather elements.com © 2013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791754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:blinds dir="vert"/>
      </p:transition>
    </mc:Choice>
    <mc:Fallback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How long dose it last?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Diamond Dust only lasts a few days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weather elements.com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891216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900">
        <p14:glitter pattern="hexago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When dose it happen?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Usually happens  in a winter time</a:t>
            </a:r>
          </a:p>
          <a:p>
            <a:endParaRPr lang="en-US" dirty="0"/>
          </a:p>
          <a:p>
            <a:r>
              <a:rPr lang="en-US" dirty="0" smtClean="0"/>
              <a:t>But cold weather could be year round for some places</a:t>
            </a:r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33800" y="3352800"/>
            <a:ext cx="4724400" cy="304800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learn wheather phenomenon.com (c) 2012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108524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400">
        <p14:honeycomb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2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What kind of damages can it do?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Diamond dust doesn't cause any  real bad damage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www.islandnet.com (C) 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9111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2" presetClass="emph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8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Fun Facts </a:t>
            </a:r>
            <a:r>
              <a:rPr lang="en-US" dirty="0" smtClean="0">
                <a:sym typeface="Wingdings" pitchFamily="2" charset="2"/>
              </a:rPr>
              <a:t>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Diamond dust can happen in clear skies</a:t>
            </a:r>
          </a:p>
          <a:p>
            <a:endParaRPr lang="en-US" dirty="0" smtClean="0"/>
          </a:p>
          <a:p>
            <a:r>
              <a:rPr lang="en-US" dirty="0" smtClean="0"/>
              <a:t>When the sun hits them they look like sparkles</a:t>
            </a:r>
            <a:endParaRPr lang="en-US" dirty="0"/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0" y="3352800"/>
            <a:ext cx="5143500" cy="3028950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 smtClean="0"/>
              <a:t>www.islandnet.com 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325298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oundry">
  <a:themeElements>
    <a:clrScheme name="Foundry">
      <a:dk1>
        <a:sysClr val="windowText" lastClr="000000"/>
      </a:dk1>
      <a:lt1>
        <a:sysClr val="window" lastClr="FFFFFF"/>
      </a:lt1>
      <a:dk2>
        <a:srgbClr val="676A55"/>
      </a:dk2>
      <a:lt2>
        <a:srgbClr val="EAEBDE"/>
      </a:lt2>
      <a:accent1>
        <a:srgbClr val="72A376"/>
      </a:accent1>
      <a:accent2>
        <a:srgbClr val="B0CCB0"/>
      </a:accent2>
      <a:accent3>
        <a:srgbClr val="A8CDD7"/>
      </a:accent3>
      <a:accent4>
        <a:srgbClr val="C0BEAF"/>
      </a:accent4>
      <a:accent5>
        <a:srgbClr val="CEC597"/>
      </a:accent5>
      <a:accent6>
        <a:srgbClr val="E8B7B7"/>
      </a:accent6>
      <a:hlink>
        <a:srgbClr val="DB5353"/>
      </a:hlink>
      <a:folHlink>
        <a:srgbClr val="903638"/>
      </a:folHlink>
    </a:clrScheme>
    <a:fontScheme name="Foundry">
      <a:maj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微軟正黑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Rockwell"/>
        <a:ea typeface=""/>
        <a:cs typeface=""/>
        <a:font script="Grek" typeface="Cambria"/>
        <a:font script="Cyrl" typeface="Cambria"/>
        <a:font script="Jpan" typeface="HG明朝B"/>
        <a:font script="Hang" typeface="바탕"/>
        <a:font script="Hans" typeface="方正姚体"/>
        <a:font script="Hant" typeface="標楷體"/>
        <a:font script="Arab" typeface="Times New Roman"/>
        <a:font script="Hebr" typeface="David"/>
        <a:font script="Thai" typeface="Jasmine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Foundry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80000"/>
              </a:schemeClr>
            </a:gs>
            <a:gs pos="62000">
              <a:schemeClr val="phClr">
                <a:tint val="30000"/>
                <a:satMod val="180000"/>
              </a:schemeClr>
            </a:gs>
            <a:gs pos="100000">
              <a:schemeClr val="phClr">
                <a:tint val="22000"/>
                <a:satMod val="18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58000"/>
                <a:satMod val="150000"/>
              </a:schemeClr>
            </a:gs>
            <a:gs pos="72000">
              <a:schemeClr val="phClr">
                <a:tint val="90000"/>
                <a:satMod val="135000"/>
              </a:schemeClr>
            </a:gs>
            <a:gs pos="100000">
              <a:schemeClr val="phClr">
                <a:tint val="8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80000"/>
            </a:schemeClr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soft" dir="tl">
              <a:rot lat="0" lon="0" rev="20000000"/>
            </a:lightRig>
          </a:scene3d>
          <a:sp3d prstMaterial="matte">
            <a:bevelT w="63500" h="63500" prst="coolSlant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5000"/>
                <a:satMod val="400000"/>
              </a:schemeClr>
            </a:gs>
            <a:gs pos="20000">
              <a:schemeClr val="phClr">
                <a:tint val="80000"/>
                <a:satMod val="355000"/>
              </a:schemeClr>
            </a:gs>
            <a:gs pos="100000">
              <a:schemeClr val="phClr">
                <a:tint val="95000"/>
                <a:shade val="55000"/>
                <a:satMod val="355000"/>
              </a:schemeClr>
            </a:gs>
          </a:gsLst>
          <a:path path="circle">
            <a:fillToRect l="67500" t="35000" r="32500" b="65000"/>
          </a:path>
        </a:gradFill>
        <a:blipFill>
          <a:blip xmlns:r="http://schemas.openxmlformats.org/officeDocument/2006/relationships" r:embed="rId1">
            <a:duotone>
              <a:schemeClr val="phClr">
                <a:shade val="30000"/>
                <a:satMod val="120000"/>
              </a:schemeClr>
              <a:schemeClr val="phClr">
                <a:tint val="70000"/>
                <a:satMod val="250000"/>
              </a:schemeClr>
            </a:duotone>
          </a:blip>
          <a:tile tx="0" ty="0" sx="50000" sy="50000" flip="none" algn="t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Foundry</Template>
  <TotalTime>89</TotalTime>
  <Words>114</Words>
  <Application>Microsoft Office PowerPoint</Application>
  <PresentationFormat>On-screen Show (4:3)</PresentationFormat>
  <Paragraphs>23</Paragraphs>
  <Slides>6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7" baseType="lpstr">
      <vt:lpstr>Foundry</vt:lpstr>
      <vt:lpstr>Diamond dust, natures sparkle</vt:lpstr>
      <vt:lpstr>What causes Diamond dust?</vt:lpstr>
      <vt:lpstr>How long dose it last?</vt:lpstr>
      <vt:lpstr>When dose it happen?</vt:lpstr>
      <vt:lpstr>What kind of damages can it do?</vt:lpstr>
      <vt:lpstr>Fun Facts </vt:lpstr>
    </vt:vector>
  </TitlesOfParts>
  <Company>Haywood County Schools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Diamond dust, natures sparkle</dc:title>
  <dc:creator>Haywood County Schools</dc:creator>
  <cp:lastModifiedBy>LaShae Pallares</cp:lastModifiedBy>
  <cp:revision>10</cp:revision>
  <dcterms:created xsi:type="dcterms:W3CDTF">2013-05-01T13:04:14Z</dcterms:created>
  <dcterms:modified xsi:type="dcterms:W3CDTF">2013-05-03T12:30:31Z</dcterms:modified>
</cp:coreProperties>
</file>